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56" y="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26.12.2024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87" t="3558" r="-14801" b="4774"/>
          <a:stretch/>
        </p:blipFill>
        <p:spPr>
          <a:xfrm>
            <a:off x="323944" y="1383750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70"/>
            <a:ext cx="1628771" cy="134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151</Words>
  <Application>Microsoft Office PowerPoint</Application>
  <PresentationFormat>Skjermfremvisning (16:9)</PresentationFormat>
  <Paragraphs>73</Paragraphs>
  <Slides>11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3" baseType="lpstr">
      <vt:lpstr>Arial</vt:lpstr>
      <vt:lpstr>Kontortema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VarZaT -</cp:lastModifiedBy>
  <cp:revision>103</cp:revision>
  <dcterms:created xsi:type="dcterms:W3CDTF">2022-06-14T12:24:02Z</dcterms:created>
  <dcterms:modified xsi:type="dcterms:W3CDTF">2024-12-26T20:03:04Z</dcterms:modified>
</cp:coreProperties>
</file>